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4"/>
  </p:notesMasterIdLst>
  <p:sldIdLst>
    <p:sldId id="256" r:id="rId2"/>
    <p:sldId id="262" r:id="rId3"/>
    <p:sldId id="263" r:id="rId4"/>
    <p:sldId id="261" r:id="rId5"/>
    <p:sldId id="264" r:id="rId6"/>
    <p:sldId id="258" r:id="rId7"/>
    <p:sldId id="259" r:id="rId8"/>
    <p:sldId id="265" r:id="rId9"/>
    <p:sldId id="266" r:id="rId10"/>
    <p:sldId id="257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034418-7455-44CC-8E27-A64ECAC55D76}" v="33" dt="2024-07-24T16:04:17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AN, ZEHAO (Student)" userId="88ab746a-ef8c-46e4-93c0-cbe3999ab73b" providerId="ADAL" clId="{AC034418-7455-44CC-8E27-A64ECAC55D76}"/>
    <pc:docChg chg="undo redo custSel addSld delSld modSld sldOrd">
      <pc:chgData name="QIAN, ZEHAO (Student)" userId="88ab746a-ef8c-46e4-93c0-cbe3999ab73b" providerId="ADAL" clId="{AC034418-7455-44CC-8E27-A64ECAC55D76}" dt="2024-07-24T16:12:22.285" v="3005" actId="20577"/>
      <pc:docMkLst>
        <pc:docMk/>
      </pc:docMkLst>
      <pc:sldChg chg="addSp delSp modSp mod addAnim modAnim setClrOvrMap">
        <pc:chgData name="QIAN, ZEHAO (Student)" userId="88ab746a-ef8c-46e4-93c0-cbe3999ab73b" providerId="ADAL" clId="{AC034418-7455-44CC-8E27-A64ECAC55D76}" dt="2024-07-24T14:53:22.762" v="781" actId="20577"/>
        <pc:sldMkLst>
          <pc:docMk/>
          <pc:sldMk cId="777912390" sldId="256"/>
        </pc:sldMkLst>
        <pc:spChg chg="mod">
          <ac:chgData name="QIAN, ZEHAO (Student)" userId="88ab746a-ef8c-46e4-93c0-cbe3999ab73b" providerId="ADAL" clId="{AC034418-7455-44CC-8E27-A64ECAC55D76}" dt="2024-07-24T14:52:30.376" v="771" actId="26606"/>
          <ac:spMkLst>
            <pc:docMk/>
            <pc:sldMk cId="777912390" sldId="256"/>
            <ac:spMk id="2" creationId="{0DC8E258-54D1-4F1E-14BC-E7ACE05E2C44}"/>
          </ac:spMkLst>
        </pc:spChg>
        <pc:spChg chg="mod">
          <ac:chgData name="QIAN, ZEHAO (Student)" userId="88ab746a-ef8c-46e4-93c0-cbe3999ab73b" providerId="ADAL" clId="{AC034418-7455-44CC-8E27-A64ECAC55D76}" dt="2024-07-24T14:53:22.762" v="781" actId="20577"/>
          <ac:spMkLst>
            <pc:docMk/>
            <pc:sldMk cId="777912390" sldId="256"/>
            <ac:spMk id="3" creationId="{8589D45E-C98B-305C-3381-8302028FFDF9}"/>
          </ac:spMkLst>
        </pc:spChg>
        <pc:spChg chg="add del">
          <ac:chgData name="QIAN, ZEHAO (Student)" userId="88ab746a-ef8c-46e4-93c0-cbe3999ab73b" providerId="ADAL" clId="{AC034418-7455-44CC-8E27-A64ECAC55D76}" dt="2024-07-24T14:52:30.376" v="771" actId="26606"/>
          <ac:spMkLst>
            <pc:docMk/>
            <pc:sldMk cId="777912390" sldId="256"/>
            <ac:spMk id="9" creationId="{6E448DB1-4196-18A6-15DA-C72635C1B11E}"/>
          </ac:spMkLst>
        </pc:spChg>
        <pc:spChg chg="add del">
          <ac:chgData name="QIAN, ZEHAO (Student)" userId="88ab746a-ef8c-46e4-93c0-cbe3999ab73b" providerId="ADAL" clId="{AC034418-7455-44CC-8E27-A64ECAC55D76}" dt="2024-07-24T14:52:30.376" v="771" actId="26606"/>
          <ac:spMkLst>
            <pc:docMk/>
            <pc:sldMk cId="777912390" sldId="256"/>
            <ac:spMk id="11" creationId="{DF15DF8A-891A-1965-E372-1BA1F3B945EF}"/>
          </ac:spMkLst>
        </pc:spChg>
        <pc:spChg chg="add del">
          <ac:chgData name="QIAN, ZEHAO (Student)" userId="88ab746a-ef8c-46e4-93c0-cbe3999ab73b" providerId="ADAL" clId="{AC034418-7455-44CC-8E27-A64ECAC55D76}" dt="2024-07-24T14:52:30.364" v="770" actId="26606"/>
          <ac:spMkLst>
            <pc:docMk/>
            <pc:sldMk cId="777912390" sldId="256"/>
            <ac:spMk id="16" creationId="{47329988-FFDF-454D-3162-2E365D804859}"/>
          </ac:spMkLst>
        </pc:spChg>
        <pc:spChg chg="add">
          <ac:chgData name="QIAN, ZEHAO (Student)" userId="88ab746a-ef8c-46e4-93c0-cbe3999ab73b" providerId="ADAL" clId="{AC034418-7455-44CC-8E27-A64ECAC55D76}" dt="2024-07-24T14:52:30.376" v="771" actId="26606"/>
          <ac:spMkLst>
            <pc:docMk/>
            <pc:sldMk cId="777912390" sldId="256"/>
            <ac:spMk id="17" creationId="{D1BA7680-B1FB-4B6B-2155-45DD5D6C4CF8}"/>
          </ac:spMkLst>
        </pc:spChg>
        <pc:spChg chg="add">
          <ac:chgData name="QIAN, ZEHAO (Student)" userId="88ab746a-ef8c-46e4-93c0-cbe3999ab73b" providerId="ADAL" clId="{AC034418-7455-44CC-8E27-A64ECAC55D76}" dt="2024-07-24T14:52:30.376" v="771" actId="26606"/>
          <ac:spMkLst>
            <pc:docMk/>
            <pc:sldMk cId="777912390" sldId="256"/>
            <ac:spMk id="19" creationId="{A9CCD9CD-49AE-3D3E-923B-81ECD3FBF75F}"/>
          </ac:spMkLst>
        </pc:spChg>
        <pc:picChg chg="del">
          <ac:chgData name="QIAN, ZEHAO (Student)" userId="88ab746a-ef8c-46e4-93c0-cbe3999ab73b" providerId="ADAL" clId="{AC034418-7455-44CC-8E27-A64ECAC55D76}" dt="2024-07-24T14:52:07.562" v="768" actId="478"/>
          <ac:picMkLst>
            <pc:docMk/>
            <pc:sldMk cId="777912390" sldId="256"/>
            <ac:picMk id="4" creationId="{C8FFD735-39BD-2344-0195-6E436A4B6DF1}"/>
          </ac:picMkLst>
        </pc:picChg>
        <pc:picChg chg="add mod">
          <ac:chgData name="QIAN, ZEHAO (Student)" userId="88ab746a-ef8c-46e4-93c0-cbe3999ab73b" providerId="ADAL" clId="{AC034418-7455-44CC-8E27-A64ECAC55D76}" dt="2024-07-24T14:53:01.815" v="775" actId="27614"/>
          <ac:picMkLst>
            <pc:docMk/>
            <pc:sldMk cId="777912390" sldId="256"/>
            <ac:picMk id="13" creationId="{02A740FC-4E4F-1CED-1E73-82CEB80BC848}"/>
          </ac:picMkLst>
        </pc:picChg>
      </pc:sldChg>
      <pc:sldChg chg="ord">
        <pc:chgData name="QIAN, ZEHAO (Student)" userId="88ab746a-ef8c-46e4-93c0-cbe3999ab73b" providerId="ADAL" clId="{AC034418-7455-44CC-8E27-A64ECAC55D76}" dt="2024-07-24T15:30:35.596" v="1586"/>
        <pc:sldMkLst>
          <pc:docMk/>
          <pc:sldMk cId="2731165838" sldId="258"/>
        </pc:sldMkLst>
      </pc:sldChg>
      <pc:sldChg chg="addSp delSp modSp new del mod">
        <pc:chgData name="QIAN, ZEHAO (Student)" userId="88ab746a-ef8c-46e4-93c0-cbe3999ab73b" providerId="ADAL" clId="{AC034418-7455-44CC-8E27-A64ECAC55D76}" dt="2024-07-24T14:26:53.417" v="67" actId="47"/>
        <pc:sldMkLst>
          <pc:docMk/>
          <pc:sldMk cId="2902762107" sldId="260"/>
        </pc:sldMkLst>
        <pc:spChg chg="del">
          <ac:chgData name="QIAN, ZEHAO (Student)" userId="88ab746a-ef8c-46e4-93c0-cbe3999ab73b" providerId="ADAL" clId="{AC034418-7455-44CC-8E27-A64ECAC55D76}" dt="2024-07-24T14:23:27.294" v="29" actId="478"/>
          <ac:spMkLst>
            <pc:docMk/>
            <pc:sldMk cId="2902762107" sldId="260"/>
            <ac:spMk id="2" creationId="{FFADA3F4-C9C2-E921-D05D-87A004809F4E}"/>
          </ac:spMkLst>
        </pc:spChg>
        <pc:spChg chg="del">
          <ac:chgData name="QIAN, ZEHAO (Student)" userId="88ab746a-ef8c-46e4-93c0-cbe3999ab73b" providerId="ADAL" clId="{AC034418-7455-44CC-8E27-A64ECAC55D76}" dt="2024-07-24T14:20:51.956" v="1"/>
          <ac:spMkLst>
            <pc:docMk/>
            <pc:sldMk cId="2902762107" sldId="260"/>
            <ac:spMk id="3" creationId="{80115D2A-3598-6B07-7E39-4A9FB3CD5581}"/>
          </ac:spMkLst>
        </pc:spChg>
        <pc:spChg chg="add del mod">
          <ac:chgData name="QIAN, ZEHAO (Student)" userId="88ab746a-ef8c-46e4-93c0-cbe3999ab73b" providerId="ADAL" clId="{AC034418-7455-44CC-8E27-A64ECAC55D76}" dt="2024-07-24T14:21:32.683" v="8"/>
          <ac:spMkLst>
            <pc:docMk/>
            <pc:sldMk cId="2902762107" sldId="260"/>
            <ac:spMk id="7" creationId="{89F076D8-D13F-343E-D5E0-5B5C53E61402}"/>
          </ac:spMkLst>
        </pc:spChg>
        <pc:spChg chg="add del mod">
          <ac:chgData name="QIAN, ZEHAO (Student)" userId="88ab746a-ef8c-46e4-93c0-cbe3999ab73b" providerId="ADAL" clId="{AC034418-7455-44CC-8E27-A64ECAC55D76}" dt="2024-07-24T14:22:23.419" v="12"/>
          <ac:spMkLst>
            <pc:docMk/>
            <pc:sldMk cId="2902762107" sldId="260"/>
            <ac:spMk id="11" creationId="{3DEC965D-7786-F3E1-A3F2-19A64EF60EA2}"/>
          </ac:spMkLst>
        </pc:spChg>
        <pc:spChg chg="add del mod">
          <ac:chgData name="QIAN, ZEHAO (Student)" userId="88ab746a-ef8c-46e4-93c0-cbe3999ab73b" providerId="ADAL" clId="{AC034418-7455-44CC-8E27-A64ECAC55D76}" dt="2024-07-24T14:22:30.598" v="16"/>
          <ac:spMkLst>
            <pc:docMk/>
            <pc:sldMk cId="2902762107" sldId="260"/>
            <ac:spMk id="15" creationId="{5DEBA5D2-2792-EF02-7B19-3D4A68B5803D}"/>
          </ac:spMkLst>
        </pc:spChg>
        <pc:spChg chg="add del mod">
          <ac:chgData name="QIAN, ZEHAO (Student)" userId="88ab746a-ef8c-46e4-93c0-cbe3999ab73b" providerId="ADAL" clId="{AC034418-7455-44CC-8E27-A64ECAC55D76}" dt="2024-07-24T14:23:16.407" v="26"/>
          <ac:spMkLst>
            <pc:docMk/>
            <pc:sldMk cId="2902762107" sldId="260"/>
            <ac:spMk id="21" creationId="{6EB4793E-8EE7-5331-1818-61C5E70B3F0F}"/>
          </ac:spMkLst>
        </pc:spChg>
        <pc:spChg chg="add del mod">
          <ac:chgData name="QIAN, ZEHAO (Student)" userId="88ab746a-ef8c-46e4-93c0-cbe3999ab73b" providerId="ADAL" clId="{AC034418-7455-44CC-8E27-A64ECAC55D76}" dt="2024-07-24T14:23:29.273" v="30" actId="478"/>
          <ac:spMkLst>
            <pc:docMk/>
            <pc:sldMk cId="2902762107" sldId="260"/>
            <ac:spMk id="25" creationId="{F705EB41-7F78-8216-F1EE-90338CA01FBD}"/>
          </ac:spMkLst>
        </pc:spChg>
        <pc:picChg chg="add del mod">
          <ac:chgData name="QIAN, ZEHAO (Student)" userId="88ab746a-ef8c-46e4-93c0-cbe3999ab73b" providerId="ADAL" clId="{AC034418-7455-44CC-8E27-A64ECAC55D76}" dt="2024-07-24T14:21:02.409" v="6" actId="478"/>
          <ac:picMkLst>
            <pc:docMk/>
            <pc:sldMk cId="2902762107" sldId="260"/>
            <ac:picMk id="5" creationId="{ED8AB686-CEFB-64E1-FCDC-F497475CAFE2}"/>
          </ac:picMkLst>
        </pc:picChg>
        <pc:picChg chg="add del mod">
          <ac:chgData name="QIAN, ZEHAO (Student)" userId="88ab746a-ef8c-46e4-93c0-cbe3999ab73b" providerId="ADAL" clId="{AC034418-7455-44CC-8E27-A64ECAC55D76}" dt="2024-07-24T14:21:38.376" v="11" actId="478"/>
          <ac:picMkLst>
            <pc:docMk/>
            <pc:sldMk cId="2902762107" sldId="260"/>
            <ac:picMk id="9" creationId="{798CCCB7-3A4C-B99C-210E-0BCC139FFED9}"/>
          </ac:picMkLst>
        </pc:picChg>
        <pc:picChg chg="add del mod">
          <ac:chgData name="QIAN, ZEHAO (Student)" userId="88ab746a-ef8c-46e4-93c0-cbe3999ab73b" providerId="ADAL" clId="{AC034418-7455-44CC-8E27-A64ECAC55D76}" dt="2024-07-24T14:22:24.819" v="15" actId="478"/>
          <ac:picMkLst>
            <pc:docMk/>
            <pc:sldMk cId="2902762107" sldId="260"/>
            <ac:picMk id="13" creationId="{D7466CA6-D310-3E97-CB11-2D728AC05FE3}"/>
          </ac:picMkLst>
        </pc:picChg>
        <pc:picChg chg="add del mod">
          <ac:chgData name="QIAN, ZEHAO (Student)" userId="88ab746a-ef8c-46e4-93c0-cbe3999ab73b" providerId="ADAL" clId="{AC034418-7455-44CC-8E27-A64ECAC55D76}" dt="2024-07-24T14:23:08.517" v="25" actId="478"/>
          <ac:picMkLst>
            <pc:docMk/>
            <pc:sldMk cId="2902762107" sldId="260"/>
            <ac:picMk id="17" creationId="{740E5D71-8F67-658F-6D84-9A1886CFA58D}"/>
          </ac:picMkLst>
        </pc:picChg>
        <pc:picChg chg="add del mod">
          <ac:chgData name="QIAN, ZEHAO (Student)" userId="88ab746a-ef8c-46e4-93c0-cbe3999ab73b" providerId="ADAL" clId="{AC034418-7455-44CC-8E27-A64ECAC55D76}" dt="2024-07-24T14:23:07.132" v="23" actId="478"/>
          <ac:picMkLst>
            <pc:docMk/>
            <pc:sldMk cId="2902762107" sldId="260"/>
            <ac:picMk id="19" creationId="{0D64C4BD-B6E3-15B1-DA80-66F799DDFBBC}"/>
          </ac:picMkLst>
        </pc:picChg>
        <pc:picChg chg="add del mod">
          <ac:chgData name="QIAN, ZEHAO (Student)" userId="88ab746a-ef8c-46e4-93c0-cbe3999ab73b" providerId="ADAL" clId="{AC034418-7455-44CC-8E27-A64ECAC55D76}" dt="2024-07-24T14:23:17.362" v="27" actId="478"/>
          <ac:picMkLst>
            <pc:docMk/>
            <pc:sldMk cId="2902762107" sldId="260"/>
            <ac:picMk id="23" creationId="{FB41E7D1-B730-E81C-7A37-78283576705E}"/>
          </ac:picMkLst>
        </pc:picChg>
        <pc:picChg chg="add mod">
          <ac:chgData name="QIAN, ZEHAO (Student)" userId="88ab746a-ef8c-46e4-93c0-cbe3999ab73b" providerId="ADAL" clId="{AC034418-7455-44CC-8E27-A64ECAC55D76}" dt="2024-07-24T14:25:29.909" v="45" actId="1076"/>
          <ac:picMkLst>
            <pc:docMk/>
            <pc:sldMk cId="2902762107" sldId="260"/>
            <ac:picMk id="27" creationId="{E6E9E000-3CB3-F030-80C6-CDA34182C63E}"/>
          </ac:picMkLst>
        </pc:picChg>
        <pc:picChg chg="add mod">
          <ac:chgData name="QIAN, ZEHAO (Student)" userId="88ab746a-ef8c-46e4-93c0-cbe3999ab73b" providerId="ADAL" clId="{AC034418-7455-44CC-8E27-A64ECAC55D76}" dt="2024-07-24T14:25:31.577" v="46" actId="1076"/>
          <ac:picMkLst>
            <pc:docMk/>
            <pc:sldMk cId="2902762107" sldId="260"/>
            <ac:picMk id="29" creationId="{9AC7F8B7-056B-9C11-8EDF-B9C5D1BA5404}"/>
          </ac:picMkLst>
        </pc:picChg>
      </pc:sldChg>
      <pc:sldChg chg="addSp delSp modSp add mod ord setBg">
        <pc:chgData name="QIAN, ZEHAO (Student)" userId="88ab746a-ef8c-46e4-93c0-cbe3999ab73b" providerId="ADAL" clId="{AC034418-7455-44CC-8E27-A64ECAC55D76}" dt="2024-07-24T14:33:00.956" v="353" actId="20577"/>
        <pc:sldMkLst>
          <pc:docMk/>
          <pc:sldMk cId="646364178" sldId="261"/>
        </pc:sldMkLst>
        <pc:spChg chg="mod ord">
          <ac:chgData name="QIAN, ZEHAO (Student)" userId="88ab746a-ef8c-46e4-93c0-cbe3999ab73b" providerId="ADAL" clId="{AC034418-7455-44CC-8E27-A64ECAC55D76}" dt="2024-07-24T14:33:00.956" v="353" actId="20577"/>
          <ac:spMkLst>
            <pc:docMk/>
            <pc:sldMk cId="646364178" sldId="261"/>
            <ac:spMk id="2" creationId="{DB198EA7-3AA1-83FF-DB34-5254DD637A37}"/>
          </ac:spMkLst>
        </pc:spChg>
        <pc:spChg chg="add mod">
          <ac:chgData name="QIAN, ZEHAO (Student)" userId="88ab746a-ef8c-46e4-93c0-cbe3999ab73b" providerId="ADAL" clId="{AC034418-7455-44CC-8E27-A64ECAC55D76}" dt="2024-07-24T14:32:40.871" v="332" actId="1076"/>
          <ac:spMkLst>
            <pc:docMk/>
            <pc:sldMk cId="646364178" sldId="261"/>
            <ac:spMk id="15" creationId="{1829D53A-A914-C334-DACE-F1D1FE503D4D}"/>
          </ac:spMkLst>
        </pc:spChg>
        <pc:spChg chg="add del">
          <ac:chgData name="QIAN, ZEHAO (Student)" userId="88ab746a-ef8c-46e4-93c0-cbe3999ab73b" providerId="ADAL" clId="{AC034418-7455-44CC-8E27-A64ECAC55D76}" dt="2024-07-24T14:27:24.604" v="74" actId="26606"/>
          <ac:spMkLst>
            <pc:docMk/>
            <pc:sldMk cId="646364178" sldId="261"/>
            <ac:spMk id="19" creationId="{9A2735C7-5144-B406-7BFC-F95CA33CCC24}"/>
          </ac:spMkLst>
        </pc:spChg>
        <pc:picChg chg="add mod ord">
          <ac:chgData name="QIAN, ZEHAO (Student)" userId="88ab746a-ef8c-46e4-93c0-cbe3999ab73b" providerId="ADAL" clId="{AC034418-7455-44CC-8E27-A64ECAC55D76}" dt="2024-07-24T14:32:44.548" v="333" actId="1076"/>
          <ac:picMkLst>
            <pc:docMk/>
            <pc:sldMk cId="646364178" sldId="261"/>
            <ac:picMk id="3" creationId="{966F0440-1C36-8D97-13F0-3CFCF1DC9E1F}"/>
          </ac:picMkLst>
        </pc:picChg>
        <pc:picChg chg="del">
          <ac:chgData name="QIAN, ZEHAO (Student)" userId="88ab746a-ef8c-46e4-93c0-cbe3999ab73b" providerId="ADAL" clId="{AC034418-7455-44CC-8E27-A64ECAC55D76}" dt="2024-07-24T14:26:27.673" v="50" actId="478"/>
          <ac:picMkLst>
            <pc:docMk/>
            <pc:sldMk cId="646364178" sldId="261"/>
            <ac:picMk id="4" creationId="{D9186BFB-6A48-8A80-F312-1AB832396D3B}"/>
          </ac:picMkLst>
        </pc:picChg>
        <pc:picChg chg="del">
          <ac:chgData name="QIAN, ZEHAO (Student)" userId="88ab746a-ef8c-46e4-93c0-cbe3999ab73b" providerId="ADAL" clId="{AC034418-7455-44CC-8E27-A64ECAC55D76}" dt="2024-07-24T14:26:27.673" v="50" actId="478"/>
          <ac:picMkLst>
            <pc:docMk/>
            <pc:sldMk cId="646364178" sldId="261"/>
            <ac:picMk id="5" creationId="{52ECFE25-504B-297E-AA4F-1CEEBE672925}"/>
          </ac:picMkLst>
        </pc:picChg>
        <pc:picChg chg="del">
          <ac:chgData name="QIAN, ZEHAO (Student)" userId="88ab746a-ef8c-46e4-93c0-cbe3999ab73b" providerId="ADAL" clId="{AC034418-7455-44CC-8E27-A64ECAC55D76}" dt="2024-07-24T14:26:27.673" v="50" actId="478"/>
          <ac:picMkLst>
            <pc:docMk/>
            <pc:sldMk cId="646364178" sldId="261"/>
            <ac:picMk id="6" creationId="{9E271F6C-A2D4-B728-E8FF-9CD22D83D736}"/>
          </ac:picMkLst>
        </pc:picChg>
        <pc:picChg chg="del">
          <ac:chgData name="QIAN, ZEHAO (Student)" userId="88ab746a-ef8c-46e4-93c0-cbe3999ab73b" providerId="ADAL" clId="{AC034418-7455-44CC-8E27-A64ECAC55D76}" dt="2024-07-24T14:26:27.673" v="50" actId="478"/>
          <ac:picMkLst>
            <pc:docMk/>
            <pc:sldMk cId="646364178" sldId="261"/>
            <ac:picMk id="7" creationId="{7C60972C-D065-719C-1BAC-DC7FEAE4E042}"/>
          </ac:picMkLst>
        </pc:picChg>
        <pc:picChg chg="del">
          <ac:chgData name="QIAN, ZEHAO (Student)" userId="88ab746a-ef8c-46e4-93c0-cbe3999ab73b" providerId="ADAL" clId="{AC034418-7455-44CC-8E27-A64ECAC55D76}" dt="2024-07-24T14:26:27.673" v="50" actId="478"/>
          <ac:picMkLst>
            <pc:docMk/>
            <pc:sldMk cId="646364178" sldId="261"/>
            <ac:picMk id="8" creationId="{182E0F33-6962-15E7-C6C0-5D197F2EBB56}"/>
          </ac:picMkLst>
        </pc:picChg>
        <pc:picChg chg="del">
          <ac:chgData name="QIAN, ZEHAO (Student)" userId="88ab746a-ef8c-46e4-93c0-cbe3999ab73b" providerId="ADAL" clId="{AC034418-7455-44CC-8E27-A64ECAC55D76}" dt="2024-07-24T14:26:27.673" v="50" actId="478"/>
          <ac:picMkLst>
            <pc:docMk/>
            <pc:sldMk cId="646364178" sldId="261"/>
            <ac:picMk id="9" creationId="{A729CB5A-66FD-B7BF-CB85-FEEE88B2CCC1}"/>
          </ac:picMkLst>
        </pc:picChg>
        <pc:picChg chg="del">
          <ac:chgData name="QIAN, ZEHAO (Student)" userId="88ab746a-ef8c-46e4-93c0-cbe3999ab73b" providerId="ADAL" clId="{AC034418-7455-44CC-8E27-A64ECAC55D76}" dt="2024-07-24T14:26:27.673" v="50" actId="478"/>
          <ac:picMkLst>
            <pc:docMk/>
            <pc:sldMk cId="646364178" sldId="261"/>
            <ac:picMk id="10" creationId="{1A8F6C18-27D2-981D-C0B2-C0A155A577C6}"/>
          </ac:picMkLst>
        </pc:picChg>
        <pc:picChg chg="del">
          <ac:chgData name="QIAN, ZEHAO (Student)" userId="88ab746a-ef8c-46e4-93c0-cbe3999ab73b" providerId="ADAL" clId="{AC034418-7455-44CC-8E27-A64ECAC55D76}" dt="2024-07-24T14:26:27.673" v="50" actId="478"/>
          <ac:picMkLst>
            <pc:docMk/>
            <pc:sldMk cId="646364178" sldId="261"/>
            <ac:picMk id="11" creationId="{CC74A4F5-059B-8F97-2509-DA95E4C15F80}"/>
          </ac:picMkLst>
        </pc:picChg>
        <pc:picChg chg="del">
          <ac:chgData name="QIAN, ZEHAO (Student)" userId="88ab746a-ef8c-46e4-93c0-cbe3999ab73b" providerId="ADAL" clId="{AC034418-7455-44CC-8E27-A64ECAC55D76}" dt="2024-07-24T14:26:27.673" v="50" actId="478"/>
          <ac:picMkLst>
            <pc:docMk/>
            <pc:sldMk cId="646364178" sldId="261"/>
            <ac:picMk id="12" creationId="{4DA7D9B5-0619-22DC-4D8B-2C8DD9D6DAF5}"/>
          </ac:picMkLst>
        </pc:picChg>
        <pc:picChg chg="del">
          <ac:chgData name="QIAN, ZEHAO (Student)" userId="88ab746a-ef8c-46e4-93c0-cbe3999ab73b" providerId="ADAL" clId="{AC034418-7455-44CC-8E27-A64ECAC55D76}" dt="2024-07-24T14:26:27.673" v="50" actId="478"/>
          <ac:picMkLst>
            <pc:docMk/>
            <pc:sldMk cId="646364178" sldId="261"/>
            <ac:picMk id="13" creationId="{E91A4D08-DAC1-C962-929E-FC2D2C459A97}"/>
          </ac:picMkLst>
        </pc:picChg>
        <pc:picChg chg="add mod">
          <ac:chgData name="QIAN, ZEHAO (Student)" userId="88ab746a-ef8c-46e4-93c0-cbe3999ab73b" providerId="ADAL" clId="{AC034418-7455-44CC-8E27-A64ECAC55D76}" dt="2024-07-24T14:28:13.391" v="75" actId="1076"/>
          <ac:picMkLst>
            <pc:docMk/>
            <pc:sldMk cId="646364178" sldId="261"/>
            <ac:picMk id="14" creationId="{ACF33646-2895-6A4F-3AA0-B70DEB27CC57}"/>
          </ac:picMkLst>
        </pc:picChg>
      </pc:sldChg>
      <pc:sldChg chg="addSp modSp new mod setBg">
        <pc:chgData name="QIAN, ZEHAO (Student)" userId="88ab746a-ef8c-46e4-93c0-cbe3999ab73b" providerId="ADAL" clId="{AC034418-7455-44CC-8E27-A64ECAC55D76}" dt="2024-07-24T15:28:30.204" v="1373" actId="20577"/>
        <pc:sldMkLst>
          <pc:docMk/>
          <pc:sldMk cId="2140966015" sldId="262"/>
        </pc:sldMkLst>
        <pc:spChg chg="mod">
          <ac:chgData name="QIAN, ZEHAO (Student)" userId="88ab746a-ef8c-46e4-93c0-cbe3999ab73b" providerId="ADAL" clId="{AC034418-7455-44CC-8E27-A64ECAC55D76}" dt="2024-07-24T14:49:12.470" v="760" actId="26606"/>
          <ac:spMkLst>
            <pc:docMk/>
            <pc:sldMk cId="2140966015" sldId="262"/>
            <ac:spMk id="2" creationId="{78BA5C38-A3E4-3AF6-B791-F8FEF21B80CA}"/>
          </ac:spMkLst>
        </pc:spChg>
        <pc:spChg chg="mod">
          <ac:chgData name="QIAN, ZEHAO (Student)" userId="88ab746a-ef8c-46e4-93c0-cbe3999ab73b" providerId="ADAL" clId="{AC034418-7455-44CC-8E27-A64ECAC55D76}" dt="2024-07-24T15:28:30.204" v="1373" actId="20577"/>
          <ac:spMkLst>
            <pc:docMk/>
            <pc:sldMk cId="2140966015" sldId="262"/>
            <ac:spMk id="3" creationId="{3C368728-DE4E-EA33-0B8A-DF53FC1A92FF}"/>
          </ac:spMkLst>
        </pc:spChg>
        <pc:spChg chg="add">
          <ac:chgData name="QIAN, ZEHAO (Student)" userId="88ab746a-ef8c-46e4-93c0-cbe3999ab73b" providerId="ADAL" clId="{AC034418-7455-44CC-8E27-A64ECAC55D76}" dt="2024-07-24T14:49:12.470" v="760" actId="26606"/>
          <ac:spMkLst>
            <pc:docMk/>
            <pc:sldMk cId="2140966015" sldId="262"/>
            <ac:spMk id="9" creationId="{5E8D3B17-7638-DFD3-18E4-8A6D611749CF}"/>
          </ac:spMkLst>
        </pc:spChg>
        <pc:picChg chg="add">
          <ac:chgData name="QIAN, ZEHAO (Student)" userId="88ab746a-ef8c-46e4-93c0-cbe3999ab73b" providerId="ADAL" clId="{AC034418-7455-44CC-8E27-A64ECAC55D76}" dt="2024-07-24T14:49:12.470" v="760" actId="26606"/>
          <ac:picMkLst>
            <pc:docMk/>
            <pc:sldMk cId="2140966015" sldId="262"/>
            <ac:picMk id="5" creationId="{B28E6171-5A4D-F1AD-7074-F4A5B9B15CFB}"/>
          </ac:picMkLst>
        </pc:picChg>
      </pc:sldChg>
      <pc:sldChg chg="addSp delSp modSp new mod setBg">
        <pc:chgData name="QIAN, ZEHAO (Student)" userId="88ab746a-ef8c-46e4-93c0-cbe3999ab73b" providerId="ADAL" clId="{AC034418-7455-44CC-8E27-A64ECAC55D76}" dt="2024-07-24T15:58:36.591" v="2445" actId="1076"/>
        <pc:sldMkLst>
          <pc:docMk/>
          <pc:sldMk cId="2261534981" sldId="263"/>
        </pc:sldMkLst>
        <pc:spChg chg="mod">
          <ac:chgData name="QIAN, ZEHAO (Student)" userId="88ab746a-ef8c-46e4-93c0-cbe3999ab73b" providerId="ADAL" clId="{AC034418-7455-44CC-8E27-A64ECAC55D76}" dt="2024-07-24T15:58:33.762" v="2444" actId="1076"/>
          <ac:spMkLst>
            <pc:docMk/>
            <pc:sldMk cId="2261534981" sldId="263"/>
            <ac:spMk id="2" creationId="{7CFE0A46-E201-AE06-3699-ECD01618915F}"/>
          </ac:spMkLst>
        </pc:spChg>
        <pc:spChg chg="mod">
          <ac:chgData name="QIAN, ZEHAO (Student)" userId="88ab746a-ef8c-46e4-93c0-cbe3999ab73b" providerId="ADAL" clId="{AC034418-7455-44CC-8E27-A64ECAC55D76}" dt="2024-07-24T15:58:36.591" v="2445" actId="1076"/>
          <ac:spMkLst>
            <pc:docMk/>
            <pc:sldMk cId="2261534981" sldId="263"/>
            <ac:spMk id="3" creationId="{13BD689C-9546-213A-DEEE-34425AF38836}"/>
          </ac:spMkLst>
        </pc:spChg>
        <pc:spChg chg="add del">
          <ac:chgData name="QIAN, ZEHAO (Student)" userId="88ab746a-ef8c-46e4-93c0-cbe3999ab73b" providerId="ADAL" clId="{AC034418-7455-44CC-8E27-A64ECAC55D76}" dt="2024-07-24T15:58:20.197" v="2441" actId="26606"/>
          <ac:spMkLst>
            <pc:docMk/>
            <pc:sldMk cId="2261534981" sldId="263"/>
            <ac:spMk id="9" creationId="{2961259D-605E-E200-FF9F-7C8C71D7C8E4}"/>
          </ac:spMkLst>
        </pc:spChg>
        <pc:spChg chg="add">
          <ac:chgData name="QIAN, ZEHAO (Student)" userId="88ab746a-ef8c-46e4-93c0-cbe3999ab73b" providerId="ADAL" clId="{AC034418-7455-44CC-8E27-A64ECAC55D76}" dt="2024-07-24T15:58:20.197" v="2441" actId="26606"/>
          <ac:spMkLst>
            <pc:docMk/>
            <pc:sldMk cId="2261534981" sldId="263"/>
            <ac:spMk id="14" creationId="{2961259D-605E-E200-FF9F-7C8C71D7C8E4}"/>
          </ac:spMkLst>
        </pc:spChg>
        <pc:picChg chg="add mod">
          <ac:chgData name="QIAN, ZEHAO (Student)" userId="88ab746a-ef8c-46e4-93c0-cbe3999ab73b" providerId="ADAL" clId="{AC034418-7455-44CC-8E27-A64ECAC55D76}" dt="2024-07-24T15:58:20.197" v="2441" actId="26606"/>
          <ac:picMkLst>
            <pc:docMk/>
            <pc:sldMk cId="2261534981" sldId="263"/>
            <ac:picMk id="5" creationId="{8B6FD72C-C1B1-BA18-E43F-CC8FE1F8EBF8}"/>
          </ac:picMkLst>
        </pc:picChg>
      </pc:sldChg>
      <pc:sldChg chg="addSp modSp new mod ord setBg">
        <pc:chgData name="QIAN, ZEHAO (Student)" userId="88ab746a-ef8c-46e4-93c0-cbe3999ab73b" providerId="ADAL" clId="{AC034418-7455-44CC-8E27-A64ECAC55D76}" dt="2024-07-24T15:34:30.456" v="1885" actId="14100"/>
        <pc:sldMkLst>
          <pc:docMk/>
          <pc:sldMk cId="1349035687" sldId="264"/>
        </pc:sldMkLst>
        <pc:spChg chg="mod">
          <ac:chgData name="QIAN, ZEHAO (Student)" userId="88ab746a-ef8c-46e4-93c0-cbe3999ab73b" providerId="ADAL" clId="{AC034418-7455-44CC-8E27-A64ECAC55D76}" dt="2024-07-24T15:34:17.879" v="1883" actId="1076"/>
          <ac:spMkLst>
            <pc:docMk/>
            <pc:sldMk cId="1349035687" sldId="264"/>
            <ac:spMk id="2" creationId="{BEE939A3-4ADE-86B4-1020-F5B2BB9B5710}"/>
          </ac:spMkLst>
        </pc:spChg>
        <pc:spChg chg="mod">
          <ac:chgData name="QIAN, ZEHAO (Student)" userId="88ab746a-ef8c-46e4-93c0-cbe3999ab73b" providerId="ADAL" clId="{AC034418-7455-44CC-8E27-A64ECAC55D76}" dt="2024-07-24T15:34:21.008" v="1884" actId="1076"/>
          <ac:spMkLst>
            <pc:docMk/>
            <pc:sldMk cId="1349035687" sldId="264"/>
            <ac:spMk id="3" creationId="{6882B787-9B26-8E2F-7FA9-C5266CD757B9}"/>
          </ac:spMkLst>
        </pc:spChg>
        <pc:spChg chg="add">
          <ac:chgData name="QIAN, ZEHAO (Student)" userId="88ab746a-ef8c-46e4-93c0-cbe3999ab73b" providerId="ADAL" clId="{AC034418-7455-44CC-8E27-A64ECAC55D76}" dt="2024-07-24T15:34:02.050" v="1880" actId="26606"/>
          <ac:spMkLst>
            <pc:docMk/>
            <pc:sldMk cId="1349035687" sldId="264"/>
            <ac:spMk id="10" creationId="{37B65277-82C6-6D08-6DCA-4A7DCC3B7136}"/>
          </ac:spMkLst>
        </pc:spChg>
        <pc:picChg chg="add mod">
          <ac:chgData name="QIAN, ZEHAO (Student)" userId="88ab746a-ef8c-46e4-93c0-cbe3999ab73b" providerId="ADAL" clId="{AC034418-7455-44CC-8E27-A64ECAC55D76}" dt="2024-07-24T15:34:30.456" v="1885" actId="14100"/>
          <ac:picMkLst>
            <pc:docMk/>
            <pc:sldMk cId="1349035687" sldId="264"/>
            <ac:picMk id="7" creationId="{BC0FE39D-E78D-52F7-1F21-854ECBF7AD37}"/>
          </ac:picMkLst>
        </pc:picChg>
      </pc:sldChg>
      <pc:sldChg chg="addSp delSp modSp new mod">
        <pc:chgData name="QIAN, ZEHAO (Student)" userId="88ab746a-ef8c-46e4-93c0-cbe3999ab73b" providerId="ADAL" clId="{AC034418-7455-44CC-8E27-A64ECAC55D76}" dt="2024-07-24T15:42:21.225" v="1900" actId="1076"/>
        <pc:sldMkLst>
          <pc:docMk/>
          <pc:sldMk cId="2766658277" sldId="265"/>
        </pc:sldMkLst>
        <pc:spChg chg="del">
          <ac:chgData name="QIAN, ZEHAO (Student)" userId="88ab746a-ef8c-46e4-93c0-cbe3999ab73b" providerId="ADAL" clId="{AC034418-7455-44CC-8E27-A64ECAC55D76}" dt="2024-07-24T15:41:26.759" v="1887" actId="478"/>
          <ac:spMkLst>
            <pc:docMk/>
            <pc:sldMk cId="2766658277" sldId="265"/>
            <ac:spMk id="2" creationId="{ED30E92F-4F76-8E4A-D804-A66D3560DD61}"/>
          </ac:spMkLst>
        </pc:spChg>
        <pc:spChg chg="del">
          <ac:chgData name="QIAN, ZEHAO (Student)" userId="88ab746a-ef8c-46e4-93c0-cbe3999ab73b" providerId="ADAL" clId="{AC034418-7455-44CC-8E27-A64ECAC55D76}" dt="2024-07-24T15:41:32.767" v="1888"/>
          <ac:spMkLst>
            <pc:docMk/>
            <pc:sldMk cId="2766658277" sldId="265"/>
            <ac:spMk id="3" creationId="{7DBB88E1-4764-C84A-4402-0FA05A4FE82C}"/>
          </ac:spMkLst>
        </pc:spChg>
        <pc:picChg chg="add mod">
          <ac:chgData name="QIAN, ZEHAO (Student)" userId="88ab746a-ef8c-46e4-93c0-cbe3999ab73b" providerId="ADAL" clId="{AC034418-7455-44CC-8E27-A64ECAC55D76}" dt="2024-07-24T15:42:21.225" v="1900" actId="1076"/>
          <ac:picMkLst>
            <pc:docMk/>
            <pc:sldMk cId="2766658277" sldId="265"/>
            <ac:picMk id="5" creationId="{40EB4E18-F12C-48FE-F4A3-26508B156D0A}"/>
          </ac:picMkLst>
        </pc:picChg>
      </pc:sldChg>
      <pc:sldChg chg="addSp delSp modSp new mod">
        <pc:chgData name="QIAN, ZEHAO (Student)" userId="88ab746a-ef8c-46e4-93c0-cbe3999ab73b" providerId="ADAL" clId="{AC034418-7455-44CC-8E27-A64ECAC55D76}" dt="2024-07-24T15:42:37.053" v="1902" actId="1076"/>
        <pc:sldMkLst>
          <pc:docMk/>
          <pc:sldMk cId="2760723442" sldId="266"/>
        </pc:sldMkLst>
        <pc:spChg chg="del">
          <ac:chgData name="QIAN, ZEHAO (Student)" userId="88ab746a-ef8c-46e4-93c0-cbe3999ab73b" providerId="ADAL" clId="{AC034418-7455-44CC-8E27-A64ECAC55D76}" dt="2024-07-24T15:41:52.258" v="1894" actId="478"/>
          <ac:spMkLst>
            <pc:docMk/>
            <pc:sldMk cId="2760723442" sldId="266"/>
            <ac:spMk id="2" creationId="{DFB275AB-52C6-C1C9-3ED7-39CBED788315}"/>
          </ac:spMkLst>
        </pc:spChg>
        <pc:spChg chg="del">
          <ac:chgData name="QIAN, ZEHAO (Student)" userId="88ab746a-ef8c-46e4-93c0-cbe3999ab73b" providerId="ADAL" clId="{AC034418-7455-44CC-8E27-A64ECAC55D76}" dt="2024-07-24T15:41:53.308" v="1895" actId="478"/>
          <ac:spMkLst>
            <pc:docMk/>
            <pc:sldMk cId="2760723442" sldId="266"/>
            <ac:spMk id="3" creationId="{BAB191AB-23E6-862C-9FA6-635CF7965C4D}"/>
          </ac:spMkLst>
        </pc:spChg>
        <pc:picChg chg="add mod">
          <ac:chgData name="QIAN, ZEHAO (Student)" userId="88ab746a-ef8c-46e4-93c0-cbe3999ab73b" providerId="ADAL" clId="{AC034418-7455-44CC-8E27-A64ECAC55D76}" dt="2024-07-24T15:42:37.053" v="1902" actId="1076"/>
          <ac:picMkLst>
            <pc:docMk/>
            <pc:sldMk cId="2760723442" sldId="266"/>
            <ac:picMk id="5" creationId="{8988D9D5-CF25-C34D-7934-283F8CE15F39}"/>
          </ac:picMkLst>
        </pc:picChg>
      </pc:sldChg>
      <pc:sldChg chg="addSp delSp modSp new mod setBg">
        <pc:chgData name="QIAN, ZEHAO (Student)" userId="88ab746a-ef8c-46e4-93c0-cbe3999ab73b" providerId="ADAL" clId="{AC034418-7455-44CC-8E27-A64ECAC55D76}" dt="2024-07-24T15:57:38.824" v="2440" actId="20577"/>
        <pc:sldMkLst>
          <pc:docMk/>
          <pc:sldMk cId="3542741271" sldId="267"/>
        </pc:sldMkLst>
        <pc:spChg chg="mod">
          <ac:chgData name="QIAN, ZEHAO (Student)" userId="88ab746a-ef8c-46e4-93c0-cbe3999ab73b" providerId="ADAL" clId="{AC034418-7455-44CC-8E27-A64ECAC55D76}" dt="2024-07-24T15:57:04.368" v="2420" actId="1076"/>
          <ac:spMkLst>
            <pc:docMk/>
            <pc:sldMk cId="3542741271" sldId="267"/>
            <ac:spMk id="2" creationId="{0E21D302-6727-1B94-4A7C-EE53AB871EA4}"/>
          </ac:spMkLst>
        </pc:spChg>
        <pc:spChg chg="add del mod">
          <ac:chgData name="QIAN, ZEHAO (Student)" userId="88ab746a-ef8c-46e4-93c0-cbe3999ab73b" providerId="ADAL" clId="{AC034418-7455-44CC-8E27-A64ECAC55D76}" dt="2024-07-24T15:54:49.659" v="2381" actId="26606"/>
          <ac:spMkLst>
            <pc:docMk/>
            <pc:sldMk cId="3542741271" sldId="267"/>
            <ac:spMk id="3" creationId="{DE521282-AF03-6E99-48E7-D2C226CB5FE5}"/>
          </ac:spMkLst>
        </pc:spChg>
        <pc:spChg chg="add del">
          <ac:chgData name="QIAN, ZEHAO (Student)" userId="88ab746a-ef8c-46e4-93c0-cbe3999ab73b" providerId="ADAL" clId="{AC034418-7455-44CC-8E27-A64ECAC55D76}" dt="2024-07-24T15:54:26.760" v="2376" actId="26606"/>
          <ac:spMkLst>
            <pc:docMk/>
            <pc:sldMk cId="3542741271" sldId="267"/>
            <ac:spMk id="9" creationId="{715B9334-3E03-4CA7-3616-4D3C9DC2C7DE}"/>
          </ac:spMkLst>
        </pc:spChg>
        <pc:spChg chg="add del">
          <ac:chgData name="QIAN, ZEHAO (Student)" userId="88ab746a-ef8c-46e4-93c0-cbe3999ab73b" providerId="ADAL" clId="{AC034418-7455-44CC-8E27-A64ECAC55D76}" dt="2024-07-24T15:54:33.030" v="2378" actId="26606"/>
          <ac:spMkLst>
            <pc:docMk/>
            <pc:sldMk cId="3542741271" sldId="267"/>
            <ac:spMk id="10" creationId="{37B65277-82C6-6D08-6DCA-4A7DCC3B7136}"/>
          </ac:spMkLst>
        </pc:spChg>
        <pc:spChg chg="add del">
          <ac:chgData name="QIAN, ZEHAO (Student)" userId="88ab746a-ef8c-46e4-93c0-cbe3999ab73b" providerId="ADAL" clId="{AC034418-7455-44CC-8E27-A64ECAC55D76}" dt="2024-07-24T15:54:33.030" v="2378" actId="26606"/>
          <ac:spMkLst>
            <pc:docMk/>
            <pc:sldMk cId="3542741271" sldId="267"/>
            <ac:spMk id="11" creationId="{DE521282-AF03-6E99-48E7-D2C226CB5FE5}"/>
          </ac:spMkLst>
        </pc:spChg>
        <pc:spChg chg="add del">
          <ac:chgData name="QIAN, ZEHAO (Student)" userId="88ab746a-ef8c-46e4-93c0-cbe3999ab73b" providerId="ADAL" clId="{AC034418-7455-44CC-8E27-A64ECAC55D76}" dt="2024-07-24T15:56:06.156" v="2391" actId="26606"/>
          <ac:spMkLst>
            <pc:docMk/>
            <pc:sldMk cId="3542741271" sldId="267"/>
            <ac:spMk id="15" creationId="{5E8D3B17-7638-DFD3-18E4-8A6D611749CF}"/>
          </ac:spMkLst>
        </pc:spChg>
        <pc:spChg chg="add mod">
          <ac:chgData name="QIAN, ZEHAO (Student)" userId="88ab746a-ef8c-46e4-93c0-cbe3999ab73b" providerId="ADAL" clId="{AC034418-7455-44CC-8E27-A64ECAC55D76}" dt="2024-07-24T15:57:38.824" v="2440" actId="20577"/>
          <ac:spMkLst>
            <pc:docMk/>
            <pc:sldMk cId="3542741271" sldId="267"/>
            <ac:spMk id="17" creationId="{DE521282-AF03-6E99-48E7-D2C226CB5FE5}"/>
          </ac:spMkLst>
        </pc:spChg>
        <pc:spChg chg="add">
          <ac:chgData name="QIAN, ZEHAO (Student)" userId="88ab746a-ef8c-46e4-93c0-cbe3999ab73b" providerId="ADAL" clId="{AC034418-7455-44CC-8E27-A64ECAC55D76}" dt="2024-07-24T15:56:06.156" v="2391" actId="26606"/>
          <ac:spMkLst>
            <pc:docMk/>
            <pc:sldMk cId="3542741271" sldId="267"/>
            <ac:spMk id="23" creationId="{2961259D-605E-E200-FF9F-7C8C71D7C8E4}"/>
          </ac:spMkLst>
        </pc:spChg>
        <pc:graphicFrameChg chg="add del">
          <ac:chgData name="QIAN, ZEHAO (Student)" userId="88ab746a-ef8c-46e4-93c0-cbe3999ab73b" providerId="ADAL" clId="{AC034418-7455-44CC-8E27-A64ECAC55D76}" dt="2024-07-24T15:54:26.760" v="2376" actId="26606"/>
          <ac:graphicFrameMkLst>
            <pc:docMk/>
            <pc:sldMk cId="3542741271" sldId="267"/>
            <ac:graphicFrameMk id="5" creationId="{D3B04B6A-38D0-BFC8-F4DF-9CBDCB124D50}"/>
          </ac:graphicFrameMkLst>
        </pc:graphicFrameChg>
        <pc:graphicFrameChg chg="add del">
          <ac:chgData name="QIAN, ZEHAO (Student)" userId="88ab746a-ef8c-46e4-93c0-cbe3999ab73b" providerId="ADAL" clId="{AC034418-7455-44CC-8E27-A64ECAC55D76}" dt="2024-07-24T15:54:49.659" v="2380" actId="26606"/>
          <ac:graphicFrameMkLst>
            <pc:docMk/>
            <pc:sldMk cId="3542741271" sldId="267"/>
            <ac:graphicFrameMk id="13" creationId="{0F3F2977-E347-0114-9C54-66B98E974488}"/>
          </ac:graphicFrameMkLst>
        </pc:graphicFrameChg>
        <pc:picChg chg="add del">
          <ac:chgData name="QIAN, ZEHAO (Student)" userId="88ab746a-ef8c-46e4-93c0-cbe3999ab73b" providerId="ADAL" clId="{AC034418-7455-44CC-8E27-A64ECAC55D76}" dt="2024-07-24T15:54:33.030" v="2378" actId="26606"/>
          <ac:picMkLst>
            <pc:docMk/>
            <pc:sldMk cId="3542741271" sldId="267"/>
            <ac:picMk id="7" creationId="{8C127392-6A0C-C197-FA72-6B48CA372257}"/>
          </ac:picMkLst>
        </pc:picChg>
        <pc:picChg chg="add del">
          <ac:chgData name="QIAN, ZEHAO (Student)" userId="88ab746a-ef8c-46e4-93c0-cbe3999ab73b" providerId="ADAL" clId="{AC034418-7455-44CC-8E27-A64ECAC55D76}" dt="2024-07-24T15:55:53.504" v="2390" actId="478"/>
          <ac:picMkLst>
            <pc:docMk/>
            <pc:sldMk cId="3542741271" sldId="267"/>
            <ac:picMk id="16" creationId="{B5C9E271-98CB-99DF-1115-BE5EFA06829E}"/>
          </ac:picMkLst>
        </pc:picChg>
        <pc:picChg chg="add">
          <ac:chgData name="QIAN, ZEHAO (Student)" userId="88ab746a-ef8c-46e4-93c0-cbe3999ab73b" providerId="ADAL" clId="{AC034418-7455-44CC-8E27-A64ECAC55D76}" dt="2024-07-24T15:56:06.156" v="2391" actId="26606"/>
          <ac:picMkLst>
            <pc:docMk/>
            <pc:sldMk cId="3542741271" sldId="267"/>
            <ac:picMk id="19" creationId="{7C4233B8-076B-25EA-A571-2DA2B1877C33}"/>
          </ac:picMkLst>
        </pc:picChg>
      </pc:sldChg>
      <pc:sldChg chg="addSp delSp modSp new mod setBg">
        <pc:chgData name="QIAN, ZEHAO (Student)" userId="88ab746a-ef8c-46e4-93c0-cbe3999ab73b" providerId="ADAL" clId="{AC034418-7455-44CC-8E27-A64ECAC55D76}" dt="2024-07-24T16:12:22.285" v="3005" actId="20577"/>
        <pc:sldMkLst>
          <pc:docMk/>
          <pc:sldMk cId="1732600825" sldId="268"/>
        </pc:sldMkLst>
        <pc:spChg chg="mod">
          <ac:chgData name="QIAN, ZEHAO (Student)" userId="88ab746a-ef8c-46e4-93c0-cbe3999ab73b" providerId="ADAL" clId="{AC034418-7455-44CC-8E27-A64ECAC55D76}" dt="2024-07-24T16:03:48.809" v="2863" actId="26606"/>
          <ac:spMkLst>
            <pc:docMk/>
            <pc:sldMk cId="1732600825" sldId="268"/>
            <ac:spMk id="2" creationId="{D185F676-5000-F2A6-117B-C69DFD67828D}"/>
          </ac:spMkLst>
        </pc:spChg>
        <pc:spChg chg="mod">
          <ac:chgData name="QIAN, ZEHAO (Student)" userId="88ab746a-ef8c-46e4-93c0-cbe3999ab73b" providerId="ADAL" clId="{AC034418-7455-44CC-8E27-A64ECAC55D76}" dt="2024-07-24T16:12:22.285" v="3005" actId="20577"/>
          <ac:spMkLst>
            <pc:docMk/>
            <pc:sldMk cId="1732600825" sldId="268"/>
            <ac:spMk id="3" creationId="{8718BDD9-39F5-B279-8BDA-2A71F7A90BD0}"/>
          </ac:spMkLst>
        </pc:spChg>
        <pc:spChg chg="add del">
          <ac:chgData name="QIAN, ZEHAO (Student)" userId="88ab746a-ef8c-46e4-93c0-cbe3999ab73b" providerId="ADAL" clId="{AC034418-7455-44CC-8E27-A64ECAC55D76}" dt="2024-07-24T16:03:48.809" v="2862" actId="26606"/>
          <ac:spMkLst>
            <pc:docMk/>
            <pc:sldMk cId="1732600825" sldId="268"/>
            <ac:spMk id="9" creationId="{2961259D-605E-E200-FF9F-7C8C71D7C8E4}"/>
          </ac:spMkLst>
        </pc:spChg>
        <pc:spChg chg="add">
          <ac:chgData name="QIAN, ZEHAO (Student)" userId="88ab746a-ef8c-46e4-93c0-cbe3999ab73b" providerId="ADAL" clId="{AC034418-7455-44CC-8E27-A64ECAC55D76}" dt="2024-07-24T16:03:48.809" v="2863" actId="26606"/>
          <ac:spMkLst>
            <pc:docMk/>
            <pc:sldMk cId="1732600825" sldId="268"/>
            <ac:spMk id="11" creationId="{5E8D3B17-7638-DFD3-18E4-8A6D611749CF}"/>
          </ac:spMkLst>
        </pc:spChg>
        <pc:picChg chg="add del">
          <ac:chgData name="QIAN, ZEHAO (Student)" userId="88ab746a-ef8c-46e4-93c0-cbe3999ab73b" providerId="ADAL" clId="{AC034418-7455-44CC-8E27-A64ECAC55D76}" dt="2024-07-24T16:03:48.809" v="2862" actId="26606"/>
          <ac:picMkLst>
            <pc:docMk/>
            <pc:sldMk cId="1732600825" sldId="268"/>
            <ac:picMk id="5" creationId="{C4FCBF0F-F333-6A7F-4F77-8695D2E7603D}"/>
          </ac:picMkLst>
        </pc:picChg>
        <pc:picChg chg="add mod">
          <ac:chgData name="QIAN, ZEHAO (Student)" userId="88ab746a-ef8c-46e4-93c0-cbe3999ab73b" providerId="ADAL" clId="{AC034418-7455-44CC-8E27-A64ECAC55D76}" dt="2024-07-24T16:03:59.677" v="2864" actId="27614"/>
          <ac:picMkLst>
            <pc:docMk/>
            <pc:sldMk cId="1732600825" sldId="268"/>
            <ac:picMk id="12" creationId="{9658CA0A-FCAD-BBEF-9D52-978EB407C1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B3173-6AC1-45D7-9FC4-DE178BC86E10}" type="datetimeFigureOut">
              <a:rPr lang="en-GB" smtClean="0"/>
              <a:t>24/07/2024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40A2C-C844-4686-9A1E-450F080E5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95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40A2C-C844-4686-9A1E-450F080E563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28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1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04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62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7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1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20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5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6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2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91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anZeHao123/MDS-Research-Projec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anZeHao123/MDS-Research-Project/tree/main/ABM%20version%200.3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QianZeHao123/MDS-Research-Project/tree/main/ABM%20version%200.5" TargetMode="External"/><Relationship Id="rId4" Type="http://schemas.openxmlformats.org/officeDocument/2006/relationships/hyperlink" Target="https://github.com/QianZeHao123/MDS-Research-Project/tree/main/ABM%20version%200.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QianZeHao123/MDS-Research-Project/tree/main/ABM%20version%200.5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rainbow colored smoke on a white background&#10;&#10;Description automatically generated">
            <a:extLst>
              <a:ext uri="{FF2B5EF4-FFF2-40B4-BE49-F238E27FC236}">
                <a16:creationId xmlns:a16="http://schemas.microsoft.com/office/drawing/2014/main" id="{02A740FC-4E4F-1CED-1E73-82CEB80B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8E258-54D1-4F1E-14BC-E7ACE05E2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 altLang="zh-CN" sz="6000" dirty="0">
                <a:solidFill>
                  <a:srgbClr val="FFFFFF"/>
                </a:solidFill>
              </a:rPr>
              <a:t>ABM for Marketing Diffusion Research</a:t>
            </a:r>
            <a:endParaRPr lang="en-GB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9D45E-C98B-305C-3381-8302028FF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GB" sz="1600" dirty="0">
                <a:solidFill>
                  <a:srgbClr val="FFFFFF"/>
                </a:solidFill>
              </a:rPr>
              <a:t>Model version 3-4-5</a:t>
            </a:r>
          </a:p>
          <a:p>
            <a:pPr algn="l">
              <a:lnSpc>
                <a:spcPct val="110000"/>
              </a:lnSpc>
            </a:pPr>
            <a:r>
              <a:rPr lang="en-GB" sz="1600" dirty="0">
                <a:solidFill>
                  <a:srgbClr val="FFFFFF"/>
                </a:solidFill>
                <a:hlinkClick r:id="rId3"/>
              </a:rPr>
              <a:t>QianZeHao123/MDS-Research-Project: Agent-based Model (github.com)</a:t>
            </a:r>
            <a:endParaRPr lang="en-GB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12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8EA7-3AA1-83FF-DB34-5254DD63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 Visualization</a:t>
            </a:r>
          </a:p>
        </p:txBody>
      </p:sp>
      <p:pic>
        <p:nvPicPr>
          <p:cNvPr id="4" name="Content Placeholder 9845" descr="A blue and white sphere with dots and lines&#10;&#10;Description automatically generated">
            <a:extLst>
              <a:ext uri="{FF2B5EF4-FFF2-40B4-BE49-F238E27FC236}">
                <a16:creationId xmlns:a16="http://schemas.microsoft.com/office/drawing/2014/main" id="{D9186BFB-6A48-8A80-F312-1AB832396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6" y="1595185"/>
            <a:ext cx="2160000" cy="2160000"/>
          </a:xfrm>
          <a:prstGeom prst="rect">
            <a:avLst/>
          </a:prstGeom>
        </p:spPr>
      </p:pic>
      <p:pic>
        <p:nvPicPr>
          <p:cNvPr id="5" name="Picture 4" descr="A blue and white sphere with dots and lines&#10;&#10;Description automatically generated">
            <a:extLst>
              <a:ext uri="{FF2B5EF4-FFF2-40B4-BE49-F238E27FC236}">
                <a16:creationId xmlns:a16="http://schemas.microsoft.com/office/drawing/2014/main" id="{52ECFE25-504B-297E-AA4F-1CEEBE672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35" y="1593402"/>
            <a:ext cx="2160000" cy="2160000"/>
          </a:xfrm>
          <a:prstGeom prst="rect">
            <a:avLst/>
          </a:prstGeom>
        </p:spPr>
      </p:pic>
      <p:pic>
        <p:nvPicPr>
          <p:cNvPr id="6" name="Picture 5" descr="A blue and white sphere with dots and lines&#10;&#10;Description automatically generated">
            <a:extLst>
              <a:ext uri="{FF2B5EF4-FFF2-40B4-BE49-F238E27FC236}">
                <a16:creationId xmlns:a16="http://schemas.microsoft.com/office/drawing/2014/main" id="{9E271F6C-A2D4-B728-E8FF-9CD22D83D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02" y="1593402"/>
            <a:ext cx="2160000" cy="2160000"/>
          </a:xfrm>
          <a:prstGeom prst="rect">
            <a:avLst/>
          </a:prstGeom>
        </p:spPr>
      </p:pic>
      <p:pic>
        <p:nvPicPr>
          <p:cNvPr id="7" name="Picture 6" descr="A blue and white sphere with red dots and lines&#10;&#10;Description automatically generated">
            <a:extLst>
              <a:ext uri="{FF2B5EF4-FFF2-40B4-BE49-F238E27FC236}">
                <a16:creationId xmlns:a16="http://schemas.microsoft.com/office/drawing/2014/main" id="{7C60972C-D065-719C-1BAC-DC7FEAE4E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02" y="1593402"/>
            <a:ext cx="2160000" cy="2160000"/>
          </a:xfrm>
          <a:prstGeom prst="rect">
            <a:avLst/>
          </a:prstGeom>
        </p:spPr>
      </p:pic>
      <p:pic>
        <p:nvPicPr>
          <p:cNvPr id="8" name="Picture 7" descr="A blue and red dots and lines&#10;&#10;Description automatically generated">
            <a:extLst>
              <a:ext uri="{FF2B5EF4-FFF2-40B4-BE49-F238E27FC236}">
                <a16:creationId xmlns:a16="http://schemas.microsoft.com/office/drawing/2014/main" id="{182E0F33-6962-15E7-C6C0-5D197F2EBB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02" y="1593402"/>
            <a:ext cx="2160000" cy="2160000"/>
          </a:xfrm>
          <a:prstGeom prst="rect">
            <a:avLst/>
          </a:prstGeom>
        </p:spPr>
      </p:pic>
      <p:pic>
        <p:nvPicPr>
          <p:cNvPr id="9" name="Picture 8" descr="A red and blue dots and lines&#10;&#10;Description automatically generated">
            <a:extLst>
              <a:ext uri="{FF2B5EF4-FFF2-40B4-BE49-F238E27FC236}">
                <a16:creationId xmlns:a16="http://schemas.microsoft.com/office/drawing/2014/main" id="{A729CB5A-66FD-B7BF-CB85-FEEE88B2C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6" y="3696905"/>
            <a:ext cx="2160000" cy="2160000"/>
          </a:xfrm>
          <a:prstGeom prst="rect">
            <a:avLst/>
          </a:prstGeom>
        </p:spPr>
      </p:pic>
      <p:pic>
        <p:nvPicPr>
          <p:cNvPr id="10" name="Picture 9" descr="A red and blue dots and lines&#10;&#10;Description automatically generated">
            <a:extLst>
              <a:ext uri="{FF2B5EF4-FFF2-40B4-BE49-F238E27FC236}">
                <a16:creationId xmlns:a16="http://schemas.microsoft.com/office/drawing/2014/main" id="{1A8F6C18-27D2-981D-C0B2-C0A155A57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69" y="3695122"/>
            <a:ext cx="2160000" cy="2160000"/>
          </a:xfrm>
          <a:prstGeom prst="rect">
            <a:avLst/>
          </a:prstGeom>
        </p:spPr>
      </p:pic>
      <p:pic>
        <p:nvPicPr>
          <p:cNvPr id="11" name="Picture 10" descr="A red and white sphere with lines and dots&#10;&#10;Description automatically generated">
            <a:extLst>
              <a:ext uri="{FF2B5EF4-FFF2-40B4-BE49-F238E27FC236}">
                <a16:creationId xmlns:a16="http://schemas.microsoft.com/office/drawing/2014/main" id="{CC74A4F5-059B-8F97-2509-DA95E4C15F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02" y="3679563"/>
            <a:ext cx="2160000" cy="2160000"/>
          </a:xfrm>
          <a:prstGeom prst="rect">
            <a:avLst/>
          </a:prstGeom>
        </p:spPr>
      </p:pic>
      <p:pic>
        <p:nvPicPr>
          <p:cNvPr id="12" name="Picture 11" descr="A red and white sphere with lines and dots&#10;&#10;Description automatically generated">
            <a:extLst>
              <a:ext uri="{FF2B5EF4-FFF2-40B4-BE49-F238E27FC236}">
                <a16:creationId xmlns:a16="http://schemas.microsoft.com/office/drawing/2014/main" id="{4DA7D9B5-0619-22DC-4D8B-2C8DD9D6DA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02" y="3695122"/>
            <a:ext cx="2160000" cy="2160000"/>
          </a:xfrm>
          <a:prstGeom prst="rect">
            <a:avLst/>
          </a:prstGeom>
        </p:spPr>
      </p:pic>
      <p:pic>
        <p:nvPicPr>
          <p:cNvPr id="13" name="Picture 12" descr="A red and white sphere with lines and dots&#10;&#10;Description automatically generated">
            <a:extLst>
              <a:ext uri="{FF2B5EF4-FFF2-40B4-BE49-F238E27FC236}">
                <a16:creationId xmlns:a16="http://schemas.microsoft.com/office/drawing/2014/main" id="{E91A4D08-DAC1-C962-929E-FC2D2C459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02" y="369512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omplex maths formulae on a blackboard">
            <a:extLst>
              <a:ext uri="{FF2B5EF4-FFF2-40B4-BE49-F238E27FC236}">
                <a16:creationId xmlns:a16="http://schemas.microsoft.com/office/drawing/2014/main" id="{7C4233B8-076B-25EA-A571-2DA2B187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68" r="17244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1D302-6727-1B94-4A7C-EE53AB87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28" y="773874"/>
            <a:ext cx="7346364" cy="665101"/>
          </a:xfrm>
        </p:spPr>
        <p:txBody>
          <a:bodyPr anchor="b">
            <a:normAutofit/>
          </a:bodyPr>
          <a:lstStyle/>
          <a:p>
            <a:r>
              <a:rPr lang="en-GB" sz="3200" dirty="0"/>
              <a:t>What I will do for the next weeks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521282-AF03-6E99-48E7-D2C226CB5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93" y="2071395"/>
            <a:ext cx="6441295" cy="3312368"/>
          </a:xfrm>
        </p:spPr>
        <p:txBody>
          <a:bodyPr>
            <a:normAutofit/>
          </a:bodyPr>
          <a:lstStyle/>
          <a:p>
            <a:r>
              <a:rPr lang="en-GB" sz="1800" dirty="0"/>
              <a:t>Try different parameters’ combinations (not just change p’s value):</a:t>
            </a:r>
          </a:p>
          <a:p>
            <a:pPr lvl="1"/>
            <a:r>
              <a:rPr lang="en-US" altLang="zh-CN" sz="1600" dirty="0"/>
              <a:t>p = [0.01, 0.02, 0.03], q = [0.3, 0.4, 0.5], N = [100, 500, 1000], …</a:t>
            </a:r>
          </a:p>
          <a:p>
            <a:pPr lvl="1"/>
            <a:r>
              <a:rPr lang="en-US" sz="1600" dirty="0"/>
              <a:t>But my model would generate an extremely huge dataset = max_steps * iterations * p * q * N….</a:t>
            </a:r>
          </a:p>
          <a:p>
            <a:r>
              <a:rPr lang="en-GB" sz="1800" dirty="0"/>
              <a:t>Make the visualization prettier</a:t>
            </a:r>
          </a:p>
          <a:p>
            <a:r>
              <a:rPr lang="en-US" altLang="zh-CN" sz="1800" dirty="0"/>
              <a:t>Start writing the paper content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4274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board with math equations&#10;&#10;Description automatically generated">
            <a:extLst>
              <a:ext uri="{FF2B5EF4-FFF2-40B4-BE49-F238E27FC236}">
                <a16:creationId xmlns:a16="http://schemas.microsoft.com/office/drawing/2014/main" id="{9658CA0A-FCAD-BBEF-9D52-978EB407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60" r="37265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5F676-5000-F2A6-117B-C69DFD67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Questions for today’s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8BDD9-39F5-B279-8BDA-2A71F7A9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r>
              <a:rPr lang="en-GB" sz="1800" dirty="0"/>
              <a:t>Advices about my visualization and model building jobs</a:t>
            </a:r>
          </a:p>
          <a:p>
            <a:r>
              <a:rPr lang="en-GB" sz="1800" dirty="0"/>
              <a:t>How to show different parameter combinations result?</a:t>
            </a:r>
          </a:p>
          <a:p>
            <a:r>
              <a:rPr lang="en-GB" sz="1800" dirty="0"/>
              <a:t>For the model version 5, if I need to update my model to control 4 different people’s proportion like inno_infl = a, inno_non_</a:t>
            </a:r>
            <a:r>
              <a:rPr lang="en-US" altLang="zh-CN" sz="1800" dirty="0"/>
              <a:t>infl = b, imit_inf = c, imit_non_inf = d, a+b+c+d=1 to find out if one population’s value = 0, what will happen? If so, I need to change my model, instead of prop of innovators and influencers, set a, b, c, d.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3260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B28E6171-5A4D-F1AD-7074-F4A5B9B1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11" r="18189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BA5C38-A3E4-3AF6-B791-F8FEF21B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GB" dirty="0"/>
              <a:t>My Recent Works in 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68728-DE4E-EA33-0B8A-DF53FC1A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300" dirty="0"/>
              <a:t>In Model version 3: </a:t>
            </a:r>
            <a:r>
              <a:rPr lang="nn-NO" sz="1300" dirty="0">
                <a:hlinkClick r:id="rId3"/>
              </a:rPr>
              <a:t>ABM version 0.3 at main</a:t>
            </a:r>
            <a:endParaRPr lang="nn-NO" sz="1300" dirty="0"/>
          </a:p>
          <a:p>
            <a:pPr lvl="1">
              <a:lnSpc>
                <a:spcPct val="110000"/>
              </a:lnSpc>
            </a:pPr>
            <a:r>
              <a:rPr lang="en-GB" sz="1300" dirty="0"/>
              <a:t>Fix the bugs of creating network: Each agent cannot connect themselves, how influencers add more neighbours</a:t>
            </a:r>
          </a:p>
          <a:p>
            <a:pPr lvl="1">
              <a:lnSpc>
                <a:spcPct val="110000"/>
              </a:lnSpc>
            </a:pPr>
            <a:r>
              <a:rPr lang="en-GB" sz="1300" dirty="0"/>
              <a:t>Print the debug information: Print the agents' info like id, influencer or non-influencer, imitator or innovator, neighbourhood list</a:t>
            </a:r>
          </a:p>
          <a:p>
            <a:pPr lvl="1">
              <a:lnSpc>
                <a:spcPct val="110000"/>
              </a:lnSpc>
            </a:pPr>
            <a:r>
              <a:rPr lang="en-GB" sz="1300" dirty="0"/>
              <a:t>Save model info to csv: With model data collector to collect Adopted_Count, Influencer_Count, Non_Influencer_Count, Innovator_Count, Imitator_Count</a:t>
            </a:r>
          </a:p>
          <a:p>
            <a:pPr>
              <a:lnSpc>
                <a:spcPct val="110000"/>
              </a:lnSpc>
            </a:pPr>
            <a:r>
              <a:rPr lang="en-GB" sz="1300" dirty="0"/>
              <a:t>In Model version 4: </a:t>
            </a:r>
            <a:r>
              <a:rPr lang="nn-NO" sz="1300" dirty="0">
                <a:hlinkClick r:id="rId4"/>
              </a:rPr>
              <a:t>ABM version 0.4 at main</a:t>
            </a:r>
            <a:endParaRPr lang="nn-NO" sz="1300" dirty="0"/>
          </a:p>
          <a:p>
            <a:pPr lvl="1">
              <a:lnSpc>
                <a:spcPct val="110000"/>
              </a:lnSpc>
            </a:pPr>
            <a:r>
              <a:rPr lang="en-GB" sz="1300" dirty="0"/>
              <a:t>Pure Python scripts instead of Jupyter Notebook</a:t>
            </a:r>
          </a:p>
          <a:p>
            <a:pPr lvl="1">
              <a:lnSpc>
                <a:spcPct val="110000"/>
              </a:lnSpc>
            </a:pPr>
            <a:r>
              <a:rPr lang="en-GB" sz="1300" dirty="0"/>
              <a:t>Separate Agent and Model Class in 2 separated files (Object-oriented programming)</a:t>
            </a:r>
          </a:p>
          <a:p>
            <a:pPr lvl="1">
              <a:lnSpc>
                <a:spcPct val="110000"/>
              </a:lnSpc>
            </a:pPr>
            <a:r>
              <a:rPr lang="en-GB" sz="1300" dirty="0"/>
              <a:t>Neighbourhood becomes an attribute of the agent</a:t>
            </a:r>
          </a:p>
          <a:p>
            <a:pPr>
              <a:lnSpc>
                <a:spcPct val="110000"/>
              </a:lnSpc>
            </a:pPr>
            <a:r>
              <a:rPr lang="en-GB" sz="1300" dirty="0"/>
              <a:t>In Model version 5: </a:t>
            </a:r>
            <a:r>
              <a:rPr lang="nn-NO" sz="1300" dirty="0">
                <a:hlinkClick r:id="rId5"/>
              </a:rPr>
              <a:t>ABM version 0.5 at main</a:t>
            </a:r>
            <a:endParaRPr lang="nn-NO" sz="1300" dirty="0"/>
          </a:p>
          <a:p>
            <a:pPr lvl="1">
              <a:lnSpc>
                <a:spcPct val="110000"/>
              </a:lnSpc>
            </a:pPr>
            <a:r>
              <a:rPr lang="nn-NO" sz="1300" dirty="0"/>
              <a:t>Based on model 4, add Batch Running function</a:t>
            </a:r>
          </a:p>
          <a:p>
            <a:pPr lvl="1">
              <a:lnSpc>
                <a:spcPct val="110000"/>
              </a:lnSpc>
            </a:pPr>
            <a:r>
              <a:rPr lang="nn-NO" sz="1300" dirty="0"/>
              <a:t>Use a seperate file to save parameters settings for ABM model</a:t>
            </a: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214096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FD72C-C1B1-BA18-E43F-CC8FE1F8EB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89" r="44441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E0A46-E201-AE06-3699-ECD01618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03164"/>
            <a:ext cx="6590585" cy="861044"/>
          </a:xfrm>
        </p:spPr>
        <p:txBody>
          <a:bodyPr anchor="b">
            <a:normAutofit/>
          </a:bodyPr>
          <a:lstStyle/>
          <a:p>
            <a:r>
              <a:rPr lang="en-GB" dirty="0"/>
              <a:t>Now in the Model version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D689C-9546-213A-DEEE-34425AF38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958324"/>
            <a:ext cx="6035040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700" dirty="0"/>
              <a:t>We have:</a:t>
            </a:r>
          </a:p>
          <a:p>
            <a:pPr>
              <a:lnSpc>
                <a:spcPct val="110000"/>
              </a:lnSpc>
            </a:pPr>
            <a:r>
              <a:rPr lang="en-GB" sz="1700" dirty="0"/>
              <a:t>Network generator for Agent Neighbour</a:t>
            </a:r>
          </a:p>
          <a:p>
            <a:pPr>
              <a:lnSpc>
                <a:spcPct val="110000"/>
              </a:lnSpc>
            </a:pPr>
            <a:r>
              <a:rPr lang="en-GB" sz="1700" dirty="0"/>
              <a:t>Batch running function for multiple parameter combination (I’ve tried the following set)</a:t>
            </a:r>
          </a:p>
          <a:p>
            <a:pPr lvl="1">
              <a:lnSpc>
                <a:spcPct val="110000"/>
              </a:lnSpc>
            </a:pPr>
            <a:r>
              <a:rPr lang="en-GB" sz="1700" dirty="0"/>
              <a:t>N = 1000, p=[0.01, 0.02, 0.03], q=0.3</a:t>
            </a:r>
          </a:p>
          <a:p>
            <a:pPr lvl="1">
              <a:lnSpc>
                <a:spcPct val="110000"/>
              </a:lnSpc>
            </a:pPr>
            <a:r>
              <a:rPr lang="en-GB" sz="1700" dirty="0"/>
              <a:t>proportion innovators=0.01, proportion influencers = 0.01</a:t>
            </a:r>
          </a:p>
          <a:p>
            <a:pPr lvl="1">
              <a:lnSpc>
                <a:spcPct val="110000"/>
              </a:lnSpc>
            </a:pPr>
            <a:r>
              <a:rPr lang="en-GB" sz="1700" dirty="0"/>
              <a:t>In a small world network</a:t>
            </a:r>
          </a:p>
          <a:p>
            <a:pPr lvl="1">
              <a:lnSpc>
                <a:spcPct val="110000"/>
              </a:lnSpc>
            </a:pPr>
            <a:r>
              <a:rPr lang="en-GB" sz="1700" dirty="0"/>
              <a:t>Max Steps for Simulation = 100</a:t>
            </a:r>
          </a:p>
          <a:p>
            <a:pPr lvl="1">
              <a:lnSpc>
                <a:spcPct val="110000"/>
              </a:lnSpc>
            </a:pPr>
            <a:r>
              <a:rPr lang="en-GB" sz="1700" dirty="0"/>
              <a:t>Each parameter combination for 25 iterations</a:t>
            </a:r>
          </a:p>
          <a:p>
            <a:pPr>
              <a:lnSpc>
                <a:spcPct val="110000"/>
              </a:lnSpc>
            </a:pPr>
            <a:r>
              <a:rPr lang="en-GB" sz="1700" dirty="0"/>
              <a:t>Export Agent and Model reports (A csv file)</a:t>
            </a:r>
          </a:p>
          <a:p>
            <a:pPr>
              <a:lnSpc>
                <a:spcPct val="110000"/>
              </a:lnSpc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26153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8EA7-3AA1-83FF-DB34-5254DD63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 UML in ABM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F0440-1C36-8D97-13F0-3CFCF1DC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560" y="1295592"/>
            <a:ext cx="1897224" cy="4614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F33646-2895-6A4F-3AA0-B70DEB27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06" y="672380"/>
            <a:ext cx="5562344" cy="5783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29D53A-A914-C334-DACE-F1D1FE503D4D}"/>
              </a:ext>
            </a:extLst>
          </p:cNvPr>
          <p:cNvSpPr txBox="1"/>
          <p:nvPr/>
        </p:nvSpPr>
        <p:spPr>
          <a:xfrm>
            <a:off x="448052" y="1586680"/>
            <a:ext cx="33901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Class Diagram for Consumer agent and Bass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Attribute for Each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Methods for Each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Flow Chart for Model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Access via GitHub: </a:t>
            </a:r>
            <a:r>
              <a:rPr lang="en-GB" sz="1600" dirty="0">
                <a:hlinkClick r:id="rId5"/>
              </a:rPr>
              <a:t>MDS-Research-Project/ABM version 0.5 at main · QianZeHao123/MDS-Research-Project (github.com)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4636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939A3-4ADE-86B4-1020-F5B2BB9B5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350821" cy="740291"/>
          </a:xfrm>
        </p:spPr>
        <p:txBody>
          <a:bodyPr anchor="b">
            <a:normAutofit/>
          </a:bodyPr>
          <a:lstStyle/>
          <a:p>
            <a:r>
              <a:rPr lang="en-GB" dirty="0"/>
              <a:t>My Recent Works in Model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2B787-9B26-8E2F-7FA9-C5266CD75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687434"/>
            <a:ext cx="5862396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800" dirty="0"/>
              <a:t>Batch Running visualization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Use box plot to demonstrate the trend changes when p applied different value from 0.01 to 0.03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Use line chart to show total acceptors’ accumulation of each iteration</a:t>
            </a:r>
          </a:p>
          <a:p>
            <a:pPr lvl="1"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sz="1800" dirty="0"/>
              <a:t>Adopter’s accumulation of different agent type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Innovators vs. Imitators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Influencers vs. Non-influencers</a:t>
            </a:r>
          </a:p>
          <a:p>
            <a:pPr lvl="1"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sz="1800" dirty="0"/>
              <a:t>Network Graph for Each Iteration</a:t>
            </a:r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BC0FE39D-E78D-52F7-1F21-854ECBF7A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1371600"/>
            <a:ext cx="4681506" cy="44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3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ED0EC8-0FF7-0362-7ED7-CED1BA74B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503" y="421033"/>
            <a:ext cx="10694994" cy="60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6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C33845-8180-4EBB-D6FB-BFD1FC9DD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44" y="424526"/>
            <a:ext cx="10014912" cy="6008947"/>
          </a:xfrm>
        </p:spPr>
      </p:pic>
    </p:spTree>
    <p:extLst>
      <p:ext uri="{BB962C8B-B14F-4D97-AF65-F5344CB8AC3E}">
        <p14:creationId xmlns:p14="http://schemas.microsoft.com/office/powerpoint/2010/main" val="376574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steps count&#10;&#10;Description automatically generated">
            <a:extLst>
              <a:ext uri="{FF2B5EF4-FFF2-40B4-BE49-F238E27FC236}">
                <a16:creationId xmlns:a16="http://schemas.microsoft.com/office/drawing/2014/main" id="{40EB4E18-F12C-48FE-F4A3-26508B156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459000"/>
            <a:ext cx="9900000" cy="5940000"/>
          </a:xfrm>
        </p:spPr>
      </p:pic>
    </p:spTree>
    <p:extLst>
      <p:ext uri="{BB962C8B-B14F-4D97-AF65-F5344CB8AC3E}">
        <p14:creationId xmlns:p14="http://schemas.microsoft.com/office/powerpoint/2010/main" val="2766658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steps&#10;&#10;Description automatically generated with medium confidence">
            <a:extLst>
              <a:ext uri="{FF2B5EF4-FFF2-40B4-BE49-F238E27FC236}">
                <a16:creationId xmlns:a16="http://schemas.microsoft.com/office/drawing/2014/main" id="{8988D9D5-CF25-C34D-7934-283F8CE15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99" y="459000"/>
            <a:ext cx="9900001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2344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DarkSeedLeftStep">
      <a:dk1>
        <a:srgbClr val="000000"/>
      </a:dk1>
      <a:lt1>
        <a:srgbClr val="FFFFFF"/>
      </a:lt1>
      <a:dk2>
        <a:srgbClr val="2F241A"/>
      </a:dk2>
      <a:lt2>
        <a:srgbClr val="F0F3F2"/>
      </a:lt2>
      <a:accent1>
        <a:srgbClr val="D13E70"/>
      </a:accent1>
      <a:accent2>
        <a:srgbClr val="C02D9B"/>
      </a:accent2>
      <a:accent3>
        <a:srgbClr val="B93ED1"/>
      </a:accent3>
      <a:accent4>
        <a:srgbClr val="6C30C1"/>
      </a:accent4>
      <a:accent5>
        <a:srgbClr val="3E3FD1"/>
      </a:accent5>
      <a:accent6>
        <a:srgbClr val="2D6AC0"/>
      </a:accent6>
      <a:hlink>
        <a:srgbClr val="543F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558</Words>
  <Application>Microsoft Office PowerPoint</Application>
  <PresentationFormat>Widescreen</PresentationFormat>
  <Paragraphs>58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Neue Haas Grotesk Text Pro</vt:lpstr>
      <vt:lpstr>VanillaVTI</vt:lpstr>
      <vt:lpstr>ABM for Marketing Diffusion Research</vt:lpstr>
      <vt:lpstr>My Recent Works in Model Building</vt:lpstr>
      <vt:lpstr>Now in the Model version 5</vt:lpstr>
      <vt:lpstr>Apply UML in ABM</vt:lpstr>
      <vt:lpstr>My Recent Works in Model Visualization</vt:lpstr>
      <vt:lpstr>PowerPoint Presentation</vt:lpstr>
      <vt:lpstr>PowerPoint Presentation</vt:lpstr>
      <vt:lpstr>PowerPoint Presentation</vt:lpstr>
      <vt:lpstr>PowerPoint Presentation</vt:lpstr>
      <vt:lpstr>Network Visualization</vt:lpstr>
      <vt:lpstr>What I will do for the next weeks</vt:lpstr>
      <vt:lpstr>Questions for today’s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ABM for Marketing Diffusion Research</dc:title>
  <dc:creator>QIAN, ZEHAO (Student)</dc:creator>
  <cp:lastModifiedBy>QIAN, ZEHAO (Student)</cp:lastModifiedBy>
  <cp:revision>1</cp:revision>
  <dcterms:created xsi:type="dcterms:W3CDTF">2024-07-23T15:13:27Z</dcterms:created>
  <dcterms:modified xsi:type="dcterms:W3CDTF">2024-07-24T16:12:34Z</dcterms:modified>
</cp:coreProperties>
</file>